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Electronic configuration of atoms. Pauli's principle, Hund's rule, minimum energy principle, Kleczkowski's rule.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b="1" dirty="0"/>
              <a:t>Electronic Configuration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89D0F-C8F7-F164-9CFC-706846F1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17"/>
          <a:stretch>
            <a:fillRect/>
          </a:stretch>
        </p:blipFill>
        <p:spPr>
          <a:xfrm>
            <a:off x="1251471" y="640081"/>
            <a:ext cx="5674856" cy="53144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dirty="0"/>
              <a:t>Electronic configuration describes the distribution of electrons in an atom’s orbitals. It helps explain the atom’s chemical behavior and properties.</a:t>
            </a:r>
            <a:br>
              <a:rPr lang="en-US" dirty="0"/>
            </a:br>
            <a:r>
              <a:rPr lang="en-US" dirty="0"/>
              <a:t>Electrons occupy atomic orbitals in a way that minimizes energy and follows specific quantum mechanical rules.</a:t>
            </a:r>
          </a:p>
          <a:p>
            <a:endParaRPr lang="ru-KZ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/>
              <a:t>Pauli's Exclusion Principle</a:t>
            </a:r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FB1870-0C32-04F4-ABBF-808EE602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02"/>
          <a:stretch>
            <a:fillRect/>
          </a:stretch>
        </p:blipFill>
        <p:spPr>
          <a:xfrm>
            <a:off x="749202" y="645106"/>
            <a:ext cx="5239606" cy="524774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/>
              <a:t>Formulated by Wolfgang Pauli in 1925, this principle states:</a:t>
            </a:r>
            <a:br>
              <a:rPr lang="en-US"/>
            </a:br>
            <a:r>
              <a:rPr lang="en-US" i="1"/>
              <a:t>No two electrons in an atom can have the same set of four quantum numbers.</a:t>
            </a:r>
            <a:endParaRPr lang="en-US"/>
          </a:p>
          <a:p>
            <a:r>
              <a:rPr lang="en-US"/>
              <a:t>Each orbital can hold a maximum of two electrons.</a:t>
            </a:r>
          </a:p>
          <a:p>
            <a:r>
              <a:rPr lang="en-US"/>
              <a:t>These electrons must have opposite spins (spin quantum number +½ and −½).</a:t>
            </a:r>
            <a:br>
              <a:rPr lang="en-US"/>
            </a:br>
            <a:r>
              <a:rPr lang="en-US"/>
              <a:t>This principle explains the unique identity of each electron and the structure of electron shells.</a:t>
            </a:r>
          </a:p>
          <a:p>
            <a:endParaRPr lang="ru-K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Hund’s Rule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91DBB0-5632-DC2B-3393-0D360EBD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708750"/>
            <a:ext cx="5451627" cy="312045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Hund’s rule states that electrons occupy degenerate orbitals (orbitals of the same energy) singly first, with parallel spins, before pairing up.</a:t>
            </a:r>
          </a:p>
          <a:p>
            <a:r>
              <a:rPr lang="en-US" dirty="0"/>
              <a:t>This minimizes electron-electron repulsion and stabilizes the atom.</a:t>
            </a:r>
          </a:p>
          <a:p>
            <a:r>
              <a:rPr lang="en-US" dirty="0"/>
              <a:t>Example: In the p subshell (3 orbitals), electrons fill one in each orbital before any pairing.</a:t>
            </a:r>
            <a:br>
              <a:rPr lang="en-US" dirty="0"/>
            </a:br>
            <a:r>
              <a:rPr lang="en-US" dirty="0"/>
              <a:t>Hund’s rule is crucial for predicting magnetic properties and electron arrangement.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3700" b="1"/>
              <a:t>Minimum Energy Principle (Aufbau Principle)</a:t>
            </a:r>
            <a:endParaRPr lang="ru-KZ" sz="37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748CC-7FF3-0A6D-A179-5573C460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49499"/>
            <a:ext cx="5451627" cy="36389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Also called the Aufbau principle, it states that electrons fill orbitals starting from the lowest energy level to higher ones.</a:t>
            </a:r>
          </a:p>
          <a:p>
            <a:r>
              <a:rPr lang="en-US" dirty="0"/>
              <a:t>Electrons occupy the lowest available energy orbitals first to minimize the total energy of the atom.</a:t>
            </a:r>
          </a:p>
          <a:p>
            <a:r>
              <a:rPr lang="en-US" dirty="0"/>
              <a:t>The order is generally: 1s → 2s → 2p → 3s → 3p → 4s → 3d → 4p → …</a:t>
            </a:r>
            <a:br>
              <a:rPr lang="en-US" dirty="0"/>
            </a:br>
            <a:r>
              <a:rPr lang="en-US" dirty="0"/>
              <a:t>This principle guides the stepwise filling of electron shells.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Kleczkowski’s Rule (n + l Rule)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Kleczkowski’s rule provides a method to determine the order of orbital filling based on the sum of the principal quantum number (n) and azimuthal quantum number (l).</a:t>
            </a:r>
          </a:p>
          <a:p>
            <a:pPr>
              <a:lnSpc>
                <a:spcPct val="100000"/>
              </a:lnSpc>
            </a:pPr>
            <a:r>
              <a:rPr lang="en-US" dirty="0"/>
              <a:t>Orbitals with lower (n + l) values fill first.</a:t>
            </a:r>
          </a:p>
          <a:p>
            <a:pPr>
              <a:lnSpc>
                <a:spcPct val="100000"/>
              </a:lnSpc>
            </a:pPr>
            <a:r>
              <a:rPr lang="en-US" dirty="0"/>
              <a:t>If two orbitals have the same (n + l) value, the one with lower n fills first.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Example: 4s (n=4, l=0, sum=4) fills before 3d (n=3, l=2, sum=5).</a:t>
            </a:r>
            <a:br>
              <a:rPr lang="en-US" dirty="0"/>
            </a:br>
            <a:r>
              <a:rPr lang="en-US" dirty="0"/>
              <a:t>This rule refines the understanding of energy order in electron configurations.</a:t>
            </a:r>
          </a:p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28F44-4D5B-E658-452A-316BFB05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02" y="4705248"/>
            <a:ext cx="28575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  <a:t>Examples of Electronic Configurations</a:t>
            </a:r>
            <a:endParaRPr lang="en-US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D1DCEF-F982-1AB8-2C67-F330A8F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058933"/>
            <a:ext cx="6912217" cy="42164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B891E-125D-24ED-D074-76837CE1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5DCB5-6048-8DA0-1E10-D36E6D58D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electronic configuration is vital for: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Predicting chemical reactivity and bonding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Explaining periodic trends like atomic radius, ionization energy, and electronegativity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Designing materials and understanding magnetic/electrical properties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knowledge is foundational in chemistry, physics, and material science.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7990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Pauli’s principle restricts electron spin combinations in orbitals.</a:t>
            </a:r>
          </a:p>
          <a:p>
            <a:r>
              <a:rPr lang="en-US" dirty="0"/>
              <a:t>Hund’s rule governs electron distribution in degenerate orbitals.</a:t>
            </a:r>
          </a:p>
          <a:p>
            <a:r>
              <a:rPr lang="en-US" dirty="0"/>
              <a:t>Minimum energy principle dictates electron filling order.</a:t>
            </a:r>
          </a:p>
          <a:p>
            <a:r>
              <a:rPr lang="en-US" dirty="0"/>
              <a:t>Kleczkowski’s rule refines orbital energy order by quantum numbers.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Together, these principles explain the complex but orderly nature of atomic structure.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523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Wingdings</vt:lpstr>
      <vt:lpstr>Тема Office</vt:lpstr>
      <vt:lpstr>Ретро</vt:lpstr>
      <vt:lpstr>Electronic configuration of atoms. Pauli's principle, Hund's rule, minimum energy principle, Kleczkowski's rule.</vt:lpstr>
      <vt:lpstr>Electronic Configuration</vt:lpstr>
      <vt:lpstr>Pauli's Exclusion Principle</vt:lpstr>
      <vt:lpstr>Hund’s Rule</vt:lpstr>
      <vt:lpstr>Minimum Energy Principle (Aufbau Principle)</vt:lpstr>
      <vt:lpstr>Kleczkowski’s Rule (n + l Rule)</vt:lpstr>
      <vt:lpstr>Examples of Electronic Configurations</vt:lpstr>
      <vt:lpstr>Application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2</cp:revision>
  <dcterms:created xsi:type="dcterms:W3CDTF">2025-11-04T13:13:58Z</dcterms:created>
  <dcterms:modified xsi:type="dcterms:W3CDTF">2025-11-04T13:31:44Z</dcterms:modified>
</cp:coreProperties>
</file>